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2" r:id="rId7"/>
    <p:sldId id="273" r:id="rId8"/>
    <p:sldId id="274" r:id="rId9"/>
    <p:sldId id="260" r:id="rId10"/>
    <p:sldId id="275" r:id="rId11"/>
    <p:sldId id="271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15FC-AAA8-4B57-9F3B-2D6E13F1F37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D1DD-8DA2-4B37-8027-A1500F6A9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15FC-AAA8-4B57-9F3B-2D6E13F1F37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D1DD-8DA2-4B37-8027-A1500F6A9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15FC-AAA8-4B57-9F3B-2D6E13F1F37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D1DD-8DA2-4B37-8027-A1500F6A9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15FC-AAA8-4B57-9F3B-2D6E13F1F37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D1DD-8DA2-4B37-8027-A1500F6A9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15FC-AAA8-4B57-9F3B-2D6E13F1F37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D1DD-8DA2-4B37-8027-A1500F6A9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15FC-AAA8-4B57-9F3B-2D6E13F1F37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D1DD-8DA2-4B37-8027-A1500F6A9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15FC-AAA8-4B57-9F3B-2D6E13F1F37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D1DD-8DA2-4B37-8027-A1500F6A9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15FC-AAA8-4B57-9F3B-2D6E13F1F37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D1DD-8DA2-4B37-8027-A1500F6A9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15FC-AAA8-4B57-9F3B-2D6E13F1F37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D1DD-8DA2-4B37-8027-A1500F6A9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15FC-AAA8-4B57-9F3B-2D6E13F1F37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D1DD-8DA2-4B37-8027-A1500F6A9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15FC-AAA8-4B57-9F3B-2D6E13F1F37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D1DD-8DA2-4B37-8027-A1500F6A9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15FC-AAA8-4B57-9F3B-2D6E13F1F37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BD1DD-8DA2-4B37-8027-A1500F6A9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Admin\&#1056;&#1072;&#1073;&#1086;&#1095;&#1080;&#1081;%20&#1089;&#1090;&#1086;&#1083;\10%20&#1044;&#1086;&#1088;&#1086;&#1078;&#1082;&#1072;%2010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66726" y="2852936"/>
            <a:ext cx="66134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день до свого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народження дитина 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запитала у Бога: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9290" y="0"/>
            <a:ext cx="36247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ПРИТЧА </a:t>
            </a:r>
          </a:p>
          <a:p>
            <a:pPr algn="ctr"/>
            <a:r>
              <a:rPr lang="uk-UA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ПРО МАМУ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" name="10 Дорожка 1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8/99/348/99348646_large_0b10b768f8e678713a52d0e246e223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5"/>
            <a:ext cx="9144000" cy="68650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203" y="4869160"/>
            <a:ext cx="84158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"Я чула, що на Землі </a:t>
            </a:r>
            <a:endParaRPr lang="uk-UA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є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зло. Хто захистить мене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?”</a:t>
            </a:r>
            <a:endParaRPr lang="ru-RU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sievietespasaule.lv/img/news/general/43b0345542d074ebbd3bfb84970968ed130677215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140"/>
            <a:ext cx="6444208" cy="68308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2045" y="5411450"/>
            <a:ext cx="90119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“Твій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ангел захистить тебе, </a:t>
            </a:r>
            <a:endParaRPr lang="uk-UA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навіть 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ризикуючи власним </a:t>
            </a:r>
            <a:r>
              <a:rPr lang="uk-UA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життям”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0.liveinternet.ru/images/attach/c/9/106/447/106447030_4915533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72677"/>
            <a:ext cx="91583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Господь, перш ніж я покину </a:t>
            </a:r>
            <a:endParaRPr lang="uk-U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Тебе скажи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мені,як кличуть</a:t>
            </a: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мого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ангела?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900igr.net/datas/prazdniki/Den-materi/0022-022-Den-mat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272677"/>
            <a:ext cx="87273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“Його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ім'я не має значення. </a:t>
            </a:r>
            <a:endParaRPr lang="uk-UA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Ти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будеш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просто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називати його </a:t>
            </a:r>
            <a:r>
              <a:rPr lang="uk-UA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Мама</a:t>
            </a:r>
            <a:r>
              <a:rPr lang="uk-UA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at18.privet.ru/lr/0a307a1e7db05951a36cc4d87af9b2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1" y="0"/>
            <a:ext cx="9134629" cy="6858000"/>
          </a:xfrm>
          <a:prstGeom prst="rect">
            <a:avLst/>
          </a:prstGeom>
          <a:noFill/>
        </p:spPr>
      </p:pic>
      <p:pic>
        <p:nvPicPr>
          <p:cNvPr id="3" name="Picture 4" descr="F:\каті дочки матері\2354575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3061">
            <a:off x="7936762" y="5174295"/>
            <a:ext cx="1331159" cy="17728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Рабочий стол\мировая-религия-христиан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" y="-11500"/>
            <a:ext cx="9128719" cy="68694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93870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"Завтра мене посилають </a:t>
            </a:r>
            <a:endParaRPr lang="uk-U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Землю. Як же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буду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там жити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адже я така мала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</a:p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беззахисна?"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21.privet.ru/lr/0c2524a8b2ad0ff546c9733805c9f8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13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272677"/>
            <a:ext cx="76831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"Я подарую тобі ангела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 чекати тебе</a:t>
            </a:r>
          </a:p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опікуватися про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тебе".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stat17.privet.ru/lr/0a08cf1ec43a935b6ad881c2ecc87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1" y="0"/>
            <a:ext cx="913462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0"/>
            <a:ext cx="370790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"Тут, на Небесах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 лише співаю й 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сміюся, цього досить мені 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щастя “</a:t>
            </a:r>
            <a:endParaRPr lang="ru-RU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--10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70555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1811" y="2610683"/>
            <a:ext cx="669131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"Твій ангел буде </a:t>
            </a:r>
            <a:endParaRPr lang="uk-UA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співати 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й 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посміхатися</a:t>
            </a:r>
          </a:p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для 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тебе, ти відчуєш</a:t>
            </a:r>
          </a:p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його любов 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і</a:t>
            </a:r>
          </a:p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будеш </a:t>
            </a:r>
            <a:r>
              <a:rPr lang="uk-UA" sz="5400" b="1" dirty="0" err="1" smtClean="0">
                <a:ln/>
                <a:solidFill>
                  <a:schemeClr val="accent3"/>
                </a:solidFill>
              </a:rPr>
              <a:t>щаслива“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.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mg0.liveinternet.ru/images/attach/b/2/23/824/23824457_22110467_1207426079_62134ba3c8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18258"/>
            <a:ext cx="6876256" cy="68762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3212976"/>
            <a:ext cx="72008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"Але як же я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буду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розуміти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людей,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адже я не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знаю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їхньої мови? </a:t>
            </a:r>
            <a:endParaRPr lang="ru-RU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ontent.foto.mail.ru/mail/bod-y/_blogs/i-11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88"/>
            <a:ext cx="4572000" cy="68751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281941" cy="6340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"Твій ангел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говорити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тобі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найпрекрасніші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найсолодші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слова і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спокійно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 терпляче 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навчить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тебе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розмовляти"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60.radikal.ru/i170/0910/07/86c2bb6174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8" y="0"/>
            <a:ext cx="913548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71839" y="2967335"/>
            <a:ext cx="68003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«А що мені робити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якщо я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захочу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звернутися до тебе?»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unique-travel.ru/Album/love/angel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374500" cy="6858000"/>
          </a:xfrm>
          <a:prstGeom prst="rect">
            <a:avLst/>
          </a:prstGeom>
          <a:noFill/>
        </p:spPr>
      </p:pic>
      <p:pic>
        <p:nvPicPr>
          <p:cNvPr id="2050" name="Picture 2" descr="F:\каті дочки матері\4003973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3016"/>
            <a:ext cx="2753024" cy="3491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"Твій ангел 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складе твої руки</a:t>
            </a:r>
          </a:p>
          <a:p>
            <a:pPr algn="ctr"/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разом і 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навчить тебе 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молитися “</a:t>
            </a:r>
            <a:endParaRPr lang="ru-RU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CC00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222</Words>
  <Application>Microsoft Office PowerPoint</Application>
  <PresentationFormat>Экран (4:3)</PresentationFormat>
  <Paragraphs>45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2013-10-25T16:08:10Z</dcterms:created>
  <dcterms:modified xsi:type="dcterms:W3CDTF">2014-03-27T19:30:32Z</dcterms:modified>
</cp:coreProperties>
</file>