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2" r:id="rId10"/>
    <p:sldId id="268" r:id="rId11"/>
    <p:sldId id="283" r:id="rId12"/>
    <p:sldId id="274" r:id="rId13"/>
    <p:sldId id="269" r:id="rId14"/>
    <p:sldId id="275" r:id="rId15"/>
    <p:sldId id="276" r:id="rId16"/>
    <p:sldId id="280" r:id="rId17"/>
    <p:sldId id="277" r:id="rId18"/>
    <p:sldId id="278" r:id="rId19"/>
    <p:sldId id="279" r:id="rId20"/>
    <p:sldId id="281" r:id="rId21"/>
    <p:sldId id="282" r:id="rId22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CC33"/>
    <a:srgbClr val="6600CC"/>
    <a:srgbClr val="008000"/>
    <a:srgbClr val="993300"/>
    <a:srgbClr val="996633"/>
    <a:srgbClr val="FFCC00"/>
    <a:srgbClr val="CC6600"/>
    <a:srgbClr val="FFCC99"/>
    <a:srgbClr val="CC99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35" autoAdjust="0"/>
    <p:restoredTop sz="86408" autoAdjust="0"/>
  </p:normalViewPr>
  <p:slideViewPr>
    <p:cSldViewPr>
      <p:cViewPr varScale="1">
        <p:scale>
          <a:sx n="87" d="100"/>
          <a:sy n="87" d="100"/>
        </p:scale>
        <p:origin x="-3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D8A83-798A-4A30-A809-036055981E94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891D1C2-7A72-4B34-A2CF-B56C75CAA84A}">
      <dgm:prSet phldrT="[Текст]"/>
      <dgm:spPr/>
      <dgm:t>
        <a:bodyPr/>
        <a:lstStyle/>
        <a:p>
          <a:r>
            <a:rPr lang="uk-UA" b="1" dirty="0" smtClean="0"/>
            <a:t>ІНІЦІАТИВА</a:t>
          </a:r>
          <a:endParaRPr lang="ru-RU" b="1" dirty="0"/>
        </a:p>
      </dgm:t>
    </dgm:pt>
    <dgm:pt modelId="{EDA54656-07EA-433B-A22B-2888D1197315}" type="parTrans" cxnId="{6B4383F6-721A-423C-A82E-0603E3E77CCE}">
      <dgm:prSet/>
      <dgm:spPr/>
      <dgm:t>
        <a:bodyPr/>
        <a:lstStyle/>
        <a:p>
          <a:endParaRPr lang="ru-RU"/>
        </a:p>
      </dgm:t>
    </dgm:pt>
    <dgm:pt modelId="{1F48482D-C89C-4BF4-9556-FE18F58A4924}" type="sibTrans" cxnId="{6B4383F6-721A-423C-A82E-0603E3E77CCE}">
      <dgm:prSet/>
      <dgm:spPr/>
      <dgm:t>
        <a:bodyPr/>
        <a:lstStyle/>
        <a:p>
          <a:endParaRPr lang="ru-RU"/>
        </a:p>
      </dgm:t>
    </dgm:pt>
    <dgm:pt modelId="{8A5C0486-1880-494E-BAA7-EB976CE27805}">
      <dgm:prSet phldrT="[Текст]"/>
      <dgm:spPr/>
      <dgm:t>
        <a:bodyPr/>
        <a:lstStyle/>
        <a:p>
          <a:r>
            <a:rPr lang="uk-UA" b="1" dirty="0" smtClean="0"/>
            <a:t>ПЛАНУВАННЯ</a:t>
          </a:r>
          <a:endParaRPr lang="ru-RU" b="1" dirty="0"/>
        </a:p>
      </dgm:t>
    </dgm:pt>
    <dgm:pt modelId="{569ADB90-D436-4F3D-9B5F-E106EAC16C5D}" type="parTrans" cxnId="{787A29A1-F808-443D-90E4-50430E94DC61}">
      <dgm:prSet/>
      <dgm:spPr/>
      <dgm:t>
        <a:bodyPr/>
        <a:lstStyle/>
        <a:p>
          <a:endParaRPr lang="ru-RU"/>
        </a:p>
      </dgm:t>
    </dgm:pt>
    <dgm:pt modelId="{3B006806-2F0B-4E0B-A97A-C402106A92EA}" type="sibTrans" cxnId="{787A29A1-F808-443D-90E4-50430E94DC61}">
      <dgm:prSet/>
      <dgm:spPr/>
      <dgm:t>
        <a:bodyPr/>
        <a:lstStyle/>
        <a:p>
          <a:endParaRPr lang="ru-RU"/>
        </a:p>
      </dgm:t>
    </dgm:pt>
    <dgm:pt modelId="{D05A1689-EB20-4D33-A462-FBBBB41BDD28}">
      <dgm:prSet phldrT="[Текст]"/>
      <dgm:spPr/>
      <dgm:t>
        <a:bodyPr/>
        <a:lstStyle/>
        <a:p>
          <a:r>
            <a:rPr lang="uk-UA" b="1" dirty="0" smtClean="0"/>
            <a:t>ЗДІЙСНЕННЯ</a:t>
          </a:r>
          <a:endParaRPr lang="ru-RU" b="1" dirty="0"/>
        </a:p>
      </dgm:t>
    </dgm:pt>
    <dgm:pt modelId="{03B47A5E-A36D-4884-A0CA-BA3425F9FF3D}" type="parTrans" cxnId="{16A6B73B-9298-4EA5-9F07-4487C5FA5BB0}">
      <dgm:prSet/>
      <dgm:spPr/>
      <dgm:t>
        <a:bodyPr/>
        <a:lstStyle/>
        <a:p>
          <a:endParaRPr lang="ru-RU"/>
        </a:p>
      </dgm:t>
    </dgm:pt>
    <dgm:pt modelId="{11AF03DC-6D1B-4FB1-BFAB-0776C022AFFE}" type="sibTrans" cxnId="{16A6B73B-9298-4EA5-9F07-4487C5FA5BB0}">
      <dgm:prSet/>
      <dgm:spPr/>
      <dgm:t>
        <a:bodyPr/>
        <a:lstStyle/>
        <a:p>
          <a:endParaRPr lang="ru-RU"/>
        </a:p>
      </dgm:t>
    </dgm:pt>
    <dgm:pt modelId="{A5C59EE4-9DC1-441B-93E8-6320B7B98D64}">
      <dgm:prSet phldrT="[Текст]"/>
      <dgm:spPr/>
      <dgm:t>
        <a:bodyPr/>
        <a:lstStyle/>
        <a:p>
          <a:r>
            <a:rPr lang="uk-UA" b="1" dirty="0" smtClean="0"/>
            <a:t>ЗАВЕРШЕННЯ</a:t>
          </a:r>
          <a:endParaRPr lang="ru-RU" b="1" dirty="0"/>
        </a:p>
      </dgm:t>
    </dgm:pt>
    <dgm:pt modelId="{62DAC0D2-AB29-4FE6-AE65-EBDB3485B73C}" type="parTrans" cxnId="{523EA566-70A4-487E-BB31-6268EBB961E6}">
      <dgm:prSet/>
      <dgm:spPr/>
      <dgm:t>
        <a:bodyPr/>
        <a:lstStyle/>
        <a:p>
          <a:endParaRPr lang="ru-RU"/>
        </a:p>
      </dgm:t>
    </dgm:pt>
    <dgm:pt modelId="{7B324852-902A-40E9-A0D4-3516B16AFB75}" type="sibTrans" cxnId="{523EA566-70A4-487E-BB31-6268EBB961E6}">
      <dgm:prSet/>
      <dgm:spPr/>
      <dgm:t>
        <a:bodyPr/>
        <a:lstStyle/>
        <a:p>
          <a:endParaRPr lang="ru-RU"/>
        </a:p>
      </dgm:t>
    </dgm:pt>
    <dgm:pt modelId="{CCA6C5A5-A2FC-4238-A65E-68D0C6C2988E}" type="pres">
      <dgm:prSet presAssocID="{55CD8A83-798A-4A30-A809-036055981E94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2F79EEA-DD78-4DFE-BFA5-F1F5776EA9D3}" type="pres">
      <dgm:prSet presAssocID="{F891D1C2-7A72-4B34-A2CF-B56C75CAA84A}" presName="root1" presStyleCnt="0"/>
      <dgm:spPr/>
    </dgm:pt>
    <dgm:pt modelId="{2760E2DE-7971-4051-8293-779A3F3F9151}" type="pres">
      <dgm:prSet presAssocID="{F891D1C2-7A72-4B34-A2CF-B56C75CAA84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B6917FE-C366-4D78-84C8-2B740EBE527C}" type="pres">
      <dgm:prSet presAssocID="{F891D1C2-7A72-4B34-A2CF-B56C75CAA84A}" presName="level2hierChild" presStyleCnt="0"/>
      <dgm:spPr/>
    </dgm:pt>
    <dgm:pt modelId="{B44D7140-4882-49C7-92FF-AC123ED754FA}" type="pres">
      <dgm:prSet presAssocID="{569ADB90-D436-4F3D-9B5F-E106EAC16C5D}" presName="conn2-1" presStyleLbl="parChTrans1D2" presStyleIdx="0" presStyleCnt="3"/>
      <dgm:spPr/>
      <dgm:t>
        <a:bodyPr/>
        <a:lstStyle/>
        <a:p>
          <a:endParaRPr lang="ru-RU"/>
        </a:p>
      </dgm:t>
    </dgm:pt>
    <dgm:pt modelId="{4EF6A1BE-566C-4592-975D-D2218F22CAA3}" type="pres">
      <dgm:prSet presAssocID="{569ADB90-D436-4F3D-9B5F-E106EAC16C5D}" presName="connTx" presStyleLbl="parChTrans1D2" presStyleIdx="0" presStyleCnt="3"/>
      <dgm:spPr/>
      <dgm:t>
        <a:bodyPr/>
        <a:lstStyle/>
        <a:p>
          <a:endParaRPr lang="ru-RU"/>
        </a:p>
      </dgm:t>
    </dgm:pt>
    <dgm:pt modelId="{2BBAFD5E-F9A1-4151-A176-E4F25F56E0A8}" type="pres">
      <dgm:prSet presAssocID="{8A5C0486-1880-494E-BAA7-EB976CE27805}" presName="root2" presStyleCnt="0"/>
      <dgm:spPr/>
    </dgm:pt>
    <dgm:pt modelId="{C65C16CC-03DB-46EB-BFA9-D7CFF2B96B99}" type="pres">
      <dgm:prSet presAssocID="{8A5C0486-1880-494E-BAA7-EB976CE27805}" presName="LevelTwoTextNode" presStyleLbl="node2" presStyleIdx="0" presStyleCnt="3" custScaleX="185295" custLinFactNeighborX="1077" custLinFactNeighborY="-8815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43068BE-3B6E-46BD-ADC0-A35F6B02F832}" type="pres">
      <dgm:prSet presAssocID="{8A5C0486-1880-494E-BAA7-EB976CE27805}" presName="level3hierChild" presStyleCnt="0"/>
      <dgm:spPr/>
    </dgm:pt>
    <dgm:pt modelId="{68F32F7E-9ED8-4EA2-8291-9F0EC210D6A7}" type="pres">
      <dgm:prSet presAssocID="{03B47A5E-A36D-4884-A0CA-BA3425F9FF3D}" presName="conn2-1" presStyleLbl="parChTrans1D2" presStyleIdx="1" presStyleCnt="3"/>
      <dgm:spPr/>
      <dgm:t>
        <a:bodyPr/>
        <a:lstStyle/>
        <a:p>
          <a:endParaRPr lang="ru-RU"/>
        </a:p>
      </dgm:t>
    </dgm:pt>
    <dgm:pt modelId="{F7C4CB86-E1F4-491B-9BA7-0684724BCDA9}" type="pres">
      <dgm:prSet presAssocID="{03B47A5E-A36D-4884-A0CA-BA3425F9FF3D}" presName="connTx" presStyleLbl="parChTrans1D2" presStyleIdx="1" presStyleCnt="3"/>
      <dgm:spPr/>
      <dgm:t>
        <a:bodyPr/>
        <a:lstStyle/>
        <a:p>
          <a:endParaRPr lang="ru-RU"/>
        </a:p>
      </dgm:t>
    </dgm:pt>
    <dgm:pt modelId="{C8FC3DC9-35C3-43A9-A046-72C067CD1530}" type="pres">
      <dgm:prSet presAssocID="{D05A1689-EB20-4D33-A462-FBBBB41BDD28}" presName="root2" presStyleCnt="0"/>
      <dgm:spPr/>
    </dgm:pt>
    <dgm:pt modelId="{27122B94-0204-448F-906F-9D5C0C851E77}" type="pres">
      <dgm:prSet presAssocID="{D05A1689-EB20-4D33-A462-FBBBB41BDD28}" presName="LevelTwoTextNode" presStyleLbl="node2" presStyleIdx="1" presStyleCnt="3" custScaleX="1852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55540E2-AA13-4D6B-B9A5-58F1CD074972}" type="pres">
      <dgm:prSet presAssocID="{D05A1689-EB20-4D33-A462-FBBBB41BDD28}" presName="level3hierChild" presStyleCnt="0"/>
      <dgm:spPr/>
    </dgm:pt>
    <dgm:pt modelId="{8C827CE6-30AD-4B3A-A22F-3B6E39C64072}" type="pres">
      <dgm:prSet presAssocID="{62DAC0D2-AB29-4FE6-AE65-EBDB3485B73C}" presName="conn2-1" presStyleLbl="parChTrans1D2" presStyleIdx="2" presStyleCnt="3"/>
      <dgm:spPr/>
      <dgm:t>
        <a:bodyPr/>
        <a:lstStyle/>
        <a:p>
          <a:endParaRPr lang="ru-RU"/>
        </a:p>
      </dgm:t>
    </dgm:pt>
    <dgm:pt modelId="{794724C6-F1F9-4F05-BF59-CAD7E604F5E1}" type="pres">
      <dgm:prSet presAssocID="{62DAC0D2-AB29-4FE6-AE65-EBDB3485B73C}" presName="connTx" presStyleLbl="parChTrans1D2" presStyleIdx="2" presStyleCnt="3"/>
      <dgm:spPr/>
      <dgm:t>
        <a:bodyPr/>
        <a:lstStyle/>
        <a:p>
          <a:endParaRPr lang="ru-RU"/>
        </a:p>
      </dgm:t>
    </dgm:pt>
    <dgm:pt modelId="{DC2D5BC3-ABB9-4146-9530-E924C24E68A5}" type="pres">
      <dgm:prSet presAssocID="{A5C59EE4-9DC1-441B-93E8-6320B7B98D64}" presName="root2" presStyleCnt="0"/>
      <dgm:spPr/>
    </dgm:pt>
    <dgm:pt modelId="{A3CB8B69-9CE3-44BD-86C3-1688AEABDF3F}" type="pres">
      <dgm:prSet presAssocID="{A5C59EE4-9DC1-441B-93E8-6320B7B98D64}" presName="LevelTwoTextNode" presStyleLbl="node2" presStyleIdx="2" presStyleCnt="3" custScaleX="185295" custLinFactNeighborX="1077" custLinFactNeighborY="814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E27C4BC-4C43-42F7-9491-9574338194AC}" type="pres">
      <dgm:prSet presAssocID="{A5C59EE4-9DC1-441B-93E8-6320B7B98D64}" presName="level3hierChild" presStyleCnt="0"/>
      <dgm:spPr/>
    </dgm:pt>
  </dgm:ptLst>
  <dgm:cxnLst>
    <dgm:cxn modelId="{078A76AA-5C70-47FD-A188-E40EFB3073B6}" type="presOf" srcId="{569ADB90-D436-4F3D-9B5F-E106EAC16C5D}" destId="{4EF6A1BE-566C-4592-975D-D2218F22CAA3}" srcOrd="1" destOrd="0" presId="urn:microsoft.com/office/officeart/2008/layout/HorizontalMultiLevelHierarchy"/>
    <dgm:cxn modelId="{83FAA9DD-5413-466C-83C4-C28E14FF7865}" type="presOf" srcId="{A5C59EE4-9DC1-441B-93E8-6320B7B98D64}" destId="{A3CB8B69-9CE3-44BD-86C3-1688AEABDF3F}" srcOrd="0" destOrd="0" presId="urn:microsoft.com/office/officeart/2008/layout/HorizontalMultiLevelHierarchy"/>
    <dgm:cxn modelId="{DF6184CD-EC31-4422-8DF0-5D0E5EF1F42E}" type="presOf" srcId="{62DAC0D2-AB29-4FE6-AE65-EBDB3485B73C}" destId="{794724C6-F1F9-4F05-BF59-CAD7E604F5E1}" srcOrd="1" destOrd="0" presId="urn:microsoft.com/office/officeart/2008/layout/HorizontalMultiLevelHierarchy"/>
    <dgm:cxn modelId="{2FC5FAE1-0FFB-4C1B-8950-5C9A99624BE7}" type="presOf" srcId="{F891D1C2-7A72-4B34-A2CF-B56C75CAA84A}" destId="{2760E2DE-7971-4051-8293-779A3F3F9151}" srcOrd="0" destOrd="0" presId="urn:microsoft.com/office/officeart/2008/layout/HorizontalMultiLevelHierarchy"/>
    <dgm:cxn modelId="{523EA566-70A4-487E-BB31-6268EBB961E6}" srcId="{F891D1C2-7A72-4B34-A2CF-B56C75CAA84A}" destId="{A5C59EE4-9DC1-441B-93E8-6320B7B98D64}" srcOrd="2" destOrd="0" parTransId="{62DAC0D2-AB29-4FE6-AE65-EBDB3485B73C}" sibTransId="{7B324852-902A-40E9-A0D4-3516B16AFB75}"/>
    <dgm:cxn modelId="{16A6B73B-9298-4EA5-9F07-4487C5FA5BB0}" srcId="{F891D1C2-7A72-4B34-A2CF-B56C75CAA84A}" destId="{D05A1689-EB20-4D33-A462-FBBBB41BDD28}" srcOrd="1" destOrd="0" parTransId="{03B47A5E-A36D-4884-A0CA-BA3425F9FF3D}" sibTransId="{11AF03DC-6D1B-4FB1-BFAB-0776C022AFFE}"/>
    <dgm:cxn modelId="{3320A773-4ACC-40B4-960B-A1F09432BDB5}" type="presOf" srcId="{8A5C0486-1880-494E-BAA7-EB976CE27805}" destId="{C65C16CC-03DB-46EB-BFA9-D7CFF2B96B99}" srcOrd="0" destOrd="0" presId="urn:microsoft.com/office/officeart/2008/layout/HorizontalMultiLevelHierarchy"/>
    <dgm:cxn modelId="{2C05B94B-FE64-4ECB-9D6E-6BEF146AC492}" type="presOf" srcId="{03B47A5E-A36D-4884-A0CA-BA3425F9FF3D}" destId="{68F32F7E-9ED8-4EA2-8291-9F0EC210D6A7}" srcOrd="0" destOrd="0" presId="urn:microsoft.com/office/officeart/2008/layout/HorizontalMultiLevelHierarchy"/>
    <dgm:cxn modelId="{3F5FE07B-F4DD-42F2-B60E-29FC54943D27}" type="presOf" srcId="{03B47A5E-A36D-4884-A0CA-BA3425F9FF3D}" destId="{F7C4CB86-E1F4-491B-9BA7-0684724BCDA9}" srcOrd="1" destOrd="0" presId="urn:microsoft.com/office/officeart/2008/layout/HorizontalMultiLevelHierarchy"/>
    <dgm:cxn modelId="{8AACDE9A-E858-4D79-B3E8-B9CD261005FA}" type="presOf" srcId="{62DAC0D2-AB29-4FE6-AE65-EBDB3485B73C}" destId="{8C827CE6-30AD-4B3A-A22F-3B6E39C64072}" srcOrd="0" destOrd="0" presId="urn:microsoft.com/office/officeart/2008/layout/HorizontalMultiLevelHierarchy"/>
    <dgm:cxn modelId="{F02FD5CF-D1C4-40D4-9EDC-FEB127871275}" type="presOf" srcId="{D05A1689-EB20-4D33-A462-FBBBB41BDD28}" destId="{27122B94-0204-448F-906F-9D5C0C851E77}" srcOrd="0" destOrd="0" presId="urn:microsoft.com/office/officeart/2008/layout/HorizontalMultiLevelHierarchy"/>
    <dgm:cxn modelId="{6D931CCA-4B65-4B11-89B7-8FF0FEBC2375}" type="presOf" srcId="{569ADB90-D436-4F3D-9B5F-E106EAC16C5D}" destId="{B44D7140-4882-49C7-92FF-AC123ED754FA}" srcOrd="0" destOrd="0" presId="urn:microsoft.com/office/officeart/2008/layout/HorizontalMultiLevelHierarchy"/>
    <dgm:cxn modelId="{9CFDC43F-2386-43CD-9BFF-78CB8FE05F22}" type="presOf" srcId="{55CD8A83-798A-4A30-A809-036055981E94}" destId="{CCA6C5A5-A2FC-4238-A65E-68D0C6C2988E}" srcOrd="0" destOrd="0" presId="urn:microsoft.com/office/officeart/2008/layout/HorizontalMultiLevelHierarchy"/>
    <dgm:cxn modelId="{787A29A1-F808-443D-90E4-50430E94DC61}" srcId="{F891D1C2-7A72-4B34-A2CF-B56C75CAA84A}" destId="{8A5C0486-1880-494E-BAA7-EB976CE27805}" srcOrd="0" destOrd="0" parTransId="{569ADB90-D436-4F3D-9B5F-E106EAC16C5D}" sibTransId="{3B006806-2F0B-4E0B-A97A-C402106A92EA}"/>
    <dgm:cxn modelId="{6B4383F6-721A-423C-A82E-0603E3E77CCE}" srcId="{55CD8A83-798A-4A30-A809-036055981E94}" destId="{F891D1C2-7A72-4B34-A2CF-B56C75CAA84A}" srcOrd="0" destOrd="0" parTransId="{EDA54656-07EA-433B-A22B-2888D1197315}" sibTransId="{1F48482D-C89C-4BF4-9556-FE18F58A4924}"/>
    <dgm:cxn modelId="{1A4FA7D1-1B34-4AA4-9FDA-491B338187F6}" type="presParOf" srcId="{CCA6C5A5-A2FC-4238-A65E-68D0C6C2988E}" destId="{B2F79EEA-DD78-4DFE-BFA5-F1F5776EA9D3}" srcOrd="0" destOrd="0" presId="urn:microsoft.com/office/officeart/2008/layout/HorizontalMultiLevelHierarchy"/>
    <dgm:cxn modelId="{364534A8-CB98-403A-B048-BE7CA45F0194}" type="presParOf" srcId="{B2F79EEA-DD78-4DFE-BFA5-F1F5776EA9D3}" destId="{2760E2DE-7971-4051-8293-779A3F3F9151}" srcOrd="0" destOrd="0" presId="urn:microsoft.com/office/officeart/2008/layout/HorizontalMultiLevelHierarchy"/>
    <dgm:cxn modelId="{C2ED6BBC-CE87-4BDE-A383-797FFD380C09}" type="presParOf" srcId="{B2F79EEA-DD78-4DFE-BFA5-F1F5776EA9D3}" destId="{6B6917FE-C366-4D78-84C8-2B740EBE527C}" srcOrd="1" destOrd="0" presId="urn:microsoft.com/office/officeart/2008/layout/HorizontalMultiLevelHierarchy"/>
    <dgm:cxn modelId="{FD8BDA1D-F373-4FF7-98AC-AD9B3EC63B8A}" type="presParOf" srcId="{6B6917FE-C366-4D78-84C8-2B740EBE527C}" destId="{B44D7140-4882-49C7-92FF-AC123ED754FA}" srcOrd="0" destOrd="0" presId="urn:microsoft.com/office/officeart/2008/layout/HorizontalMultiLevelHierarchy"/>
    <dgm:cxn modelId="{C0C8E161-9B93-408B-8FD4-5207737A8F35}" type="presParOf" srcId="{B44D7140-4882-49C7-92FF-AC123ED754FA}" destId="{4EF6A1BE-566C-4592-975D-D2218F22CAA3}" srcOrd="0" destOrd="0" presId="urn:microsoft.com/office/officeart/2008/layout/HorizontalMultiLevelHierarchy"/>
    <dgm:cxn modelId="{C0528126-06F3-4FB2-AB7A-E7B045E1F19C}" type="presParOf" srcId="{6B6917FE-C366-4D78-84C8-2B740EBE527C}" destId="{2BBAFD5E-F9A1-4151-A176-E4F25F56E0A8}" srcOrd="1" destOrd="0" presId="urn:microsoft.com/office/officeart/2008/layout/HorizontalMultiLevelHierarchy"/>
    <dgm:cxn modelId="{EB3DABEA-1135-46DF-83E6-4F0D5B212099}" type="presParOf" srcId="{2BBAFD5E-F9A1-4151-A176-E4F25F56E0A8}" destId="{C65C16CC-03DB-46EB-BFA9-D7CFF2B96B99}" srcOrd="0" destOrd="0" presId="urn:microsoft.com/office/officeart/2008/layout/HorizontalMultiLevelHierarchy"/>
    <dgm:cxn modelId="{6C4D11B8-C2C6-413C-BC26-1E1CEAC38197}" type="presParOf" srcId="{2BBAFD5E-F9A1-4151-A176-E4F25F56E0A8}" destId="{043068BE-3B6E-46BD-ADC0-A35F6B02F832}" srcOrd="1" destOrd="0" presId="urn:microsoft.com/office/officeart/2008/layout/HorizontalMultiLevelHierarchy"/>
    <dgm:cxn modelId="{5A015405-8089-44AF-8F21-6ECBBFDF63E2}" type="presParOf" srcId="{6B6917FE-C366-4D78-84C8-2B740EBE527C}" destId="{68F32F7E-9ED8-4EA2-8291-9F0EC210D6A7}" srcOrd="2" destOrd="0" presId="urn:microsoft.com/office/officeart/2008/layout/HorizontalMultiLevelHierarchy"/>
    <dgm:cxn modelId="{29395C8A-DF7F-4309-96DE-EAEADF2BC1CA}" type="presParOf" srcId="{68F32F7E-9ED8-4EA2-8291-9F0EC210D6A7}" destId="{F7C4CB86-E1F4-491B-9BA7-0684724BCDA9}" srcOrd="0" destOrd="0" presId="urn:microsoft.com/office/officeart/2008/layout/HorizontalMultiLevelHierarchy"/>
    <dgm:cxn modelId="{9410611A-C19B-4ACA-A615-C26AFC98BE90}" type="presParOf" srcId="{6B6917FE-C366-4D78-84C8-2B740EBE527C}" destId="{C8FC3DC9-35C3-43A9-A046-72C067CD1530}" srcOrd="3" destOrd="0" presId="urn:microsoft.com/office/officeart/2008/layout/HorizontalMultiLevelHierarchy"/>
    <dgm:cxn modelId="{F7D4E2A1-36E7-4B48-8C0F-A7A078E27D80}" type="presParOf" srcId="{C8FC3DC9-35C3-43A9-A046-72C067CD1530}" destId="{27122B94-0204-448F-906F-9D5C0C851E77}" srcOrd="0" destOrd="0" presId="urn:microsoft.com/office/officeart/2008/layout/HorizontalMultiLevelHierarchy"/>
    <dgm:cxn modelId="{89A9DAC9-1506-4B23-AF0A-0ECCCB038D9F}" type="presParOf" srcId="{C8FC3DC9-35C3-43A9-A046-72C067CD1530}" destId="{B55540E2-AA13-4D6B-B9A5-58F1CD074972}" srcOrd="1" destOrd="0" presId="urn:microsoft.com/office/officeart/2008/layout/HorizontalMultiLevelHierarchy"/>
    <dgm:cxn modelId="{784609AB-F670-4381-A6E3-651566342313}" type="presParOf" srcId="{6B6917FE-C366-4D78-84C8-2B740EBE527C}" destId="{8C827CE6-30AD-4B3A-A22F-3B6E39C64072}" srcOrd="4" destOrd="0" presId="urn:microsoft.com/office/officeart/2008/layout/HorizontalMultiLevelHierarchy"/>
    <dgm:cxn modelId="{422D314B-19B5-4809-9776-6C97AC1E1BDF}" type="presParOf" srcId="{8C827CE6-30AD-4B3A-A22F-3B6E39C64072}" destId="{794724C6-F1F9-4F05-BF59-CAD7E604F5E1}" srcOrd="0" destOrd="0" presId="urn:microsoft.com/office/officeart/2008/layout/HorizontalMultiLevelHierarchy"/>
    <dgm:cxn modelId="{B8756CF5-954E-482D-BF8A-7B1ECF802D02}" type="presParOf" srcId="{6B6917FE-C366-4D78-84C8-2B740EBE527C}" destId="{DC2D5BC3-ABB9-4146-9530-E924C24E68A5}" srcOrd="5" destOrd="0" presId="urn:microsoft.com/office/officeart/2008/layout/HorizontalMultiLevelHierarchy"/>
    <dgm:cxn modelId="{F067920F-3C3C-4DAE-95B1-AC999A02BF5F}" type="presParOf" srcId="{DC2D5BC3-ABB9-4146-9530-E924C24E68A5}" destId="{A3CB8B69-9CE3-44BD-86C3-1688AEABDF3F}" srcOrd="0" destOrd="0" presId="urn:microsoft.com/office/officeart/2008/layout/HorizontalMultiLevelHierarchy"/>
    <dgm:cxn modelId="{A39E7463-DFEA-497B-85F4-BA71D3C4913F}" type="presParOf" srcId="{DC2D5BC3-ABB9-4146-9530-E924C24E68A5}" destId="{5E27C4BC-4C43-42F7-9491-9574338194A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827CE6-30AD-4B3A-A22F-3B6E39C64072}">
      <dsp:nvSpPr>
        <dsp:cNvPr id="0" name=""/>
        <dsp:cNvSpPr/>
      </dsp:nvSpPr>
      <dsp:spPr>
        <a:xfrm>
          <a:off x="874657" y="2160240"/>
          <a:ext cx="567503" cy="16950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3751" y="0"/>
              </a:lnTo>
              <a:lnTo>
                <a:pt x="283751" y="1695066"/>
              </a:lnTo>
              <a:lnTo>
                <a:pt x="567503" y="16950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113720" y="2963084"/>
        <a:ext cx="89377" cy="89377"/>
      </dsp:txXfrm>
    </dsp:sp>
    <dsp:sp modelId="{68F32F7E-9ED8-4EA2-8291-9F0EC210D6A7}">
      <dsp:nvSpPr>
        <dsp:cNvPr id="0" name=""/>
        <dsp:cNvSpPr/>
      </dsp:nvSpPr>
      <dsp:spPr>
        <a:xfrm>
          <a:off x="874657" y="2114519"/>
          <a:ext cx="5385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38504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30447" y="2146777"/>
        <a:ext cx="26925" cy="26925"/>
      </dsp:txXfrm>
    </dsp:sp>
    <dsp:sp modelId="{B44D7140-4882-49C7-92FF-AC123ED754FA}">
      <dsp:nvSpPr>
        <dsp:cNvPr id="0" name=""/>
        <dsp:cNvSpPr/>
      </dsp:nvSpPr>
      <dsp:spPr>
        <a:xfrm>
          <a:off x="874657" y="410445"/>
          <a:ext cx="567503" cy="1749794"/>
        </a:xfrm>
        <a:custGeom>
          <a:avLst/>
          <a:gdLst/>
          <a:ahLst/>
          <a:cxnLst/>
          <a:rect l="0" t="0" r="0" b="0"/>
          <a:pathLst>
            <a:path>
              <a:moveTo>
                <a:pt x="0" y="1749794"/>
              </a:moveTo>
              <a:lnTo>
                <a:pt x="283751" y="1749794"/>
              </a:lnTo>
              <a:lnTo>
                <a:pt x="283751" y="0"/>
              </a:lnTo>
              <a:lnTo>
                <a:pt x="56750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1112421" y="1239354"/>
        <a:ext cx="91976" cy="91976"/>
      </dsp:txXfrm>
    </dsp:sp>
    <dsp:sp modelId="{2760E2DE-7971-4051-8293-779A3F3F9151}">
      <dsp:nvSpPr>
        <dsp:cNvPr id="0" name=""/>
        <dsp:cNvSpPr/>
      </dsp:nvSpPr>
      <dsp:spPr>
        <a:xfrm rot="16200000">
          <a:off x="-1696027" y="1749794"/>
          <a:ext cx="4320480" cy="82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200" b="1" kern="1200" dirty="0" smtClean="0"/>
            <a:t>ІНІЦІАТИВА</a:t>
          </a:r>
          <a:endParaRPr lang="ru-RU" sz="5200" b="1" kern="1200" dirty="0"/>
        </a:p>
      </dsp:txBody>
      <dsp:txXfrm>
        <a:off x="-1696027" y="1749794"/>
        <a:ext cx="4320480" cy="820891"/>
      </dsp:txXfrm>
    </dsp:sp>
    <dsp:sp modelId="{C65C16CC-03DB-46EB-BFA9-D7CFF2B96B99}">
      <dsp:nvSpPr>
        <dsp:cNvPr id="0" name=""/>
        <dsp:cNvSpPr/>
      </dsp:nvSpPr>
      <dsp:spPr>
        <a:xfrm>
          <a:off x="1442161" y="0"/>
          <a:ext cx="4989110" cy="82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b="1" kern="1200" dirty="0" smtClean="0"/>
            <a:t>ПЛАНУВАННЯ</a:t>
          </a:r>
          <a:endParaRPr lang="ru-RU" sz="4500" b="1" kern="1200" dirty="0"/>
        </a:p>
      </dsp:txBody>
      <dsp:txXfrm>
        <a:off x="1442161" y="0"/>
        <a:ext cx="4989110" cy="820891"/>
      </dsp:txXfrm>
    </dsp:sp>
    <dsp:sp modelId="{27122B94-0204-448F-906F-9D5C0C851E77}">
      <dsp:nvSpPr>
        <dsp:cNvPr id="0" name=""/>
        <dsp:cNvSpPr/>
      </dsp:nvSpPr>
      <dsp:spPr>
        <a:xfrm>
          <a:off x="1413162" y="1749794"/>
          <a:ext cx="4989110" cy="82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500" b="1" kern="1200" dirty="0" smtClean="0"/>
            <a:t>ЗДІЙСНЕННЯ</a:t>
          </a:r>
          <a:endParaRPr lang="ru-RU" sz="4500" b="1" kern="1200" dirty="0"/>
        </a:p>
      </dsp:txBody>
      <dsp:txXfrm>
        <a:off x="1413162" y="1749794"/>
        <a:ext cx="4989110" cy="820891"/>
      </dsp:txXfrm>
    </dsp:sp>
    <dsp:sp modelId="{A3CB8B69-9CE3-44BD-86C3-1688AEABDF3F}">
      <dsp:nvSpPr>
        <dsp:cNvPr id="0" name=""/>
        <dsp:cNvSpPr/>
      </dsp:nvSpPr>
      <dsp:spPr>
        <a:xfrm>
          <a:off x="1442161" y="3444860"/>
          <a:ext cx="4989110" cy="82089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400" b="1" kern="1200" dirty="0" smtClean="0"/>
            <a:t>ЗАВЕРШЕННЯ</a:t>
          </a:r>
          <a:endParaRPr lang="ru-RU" sz="4400" b="1" kern="1200" dirty="0"/>
        </a:p>
      </dsp:txBody>
      <dsp:txXfrm>
        <a:off x="1442161" y="3444860"/>
        <a:ext cx="4989110" cy="820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ru-RU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8CF8A45-5113-4EA4-83BD-01697D80B9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6671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ru-RU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endParaRPr lang="ru-RU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endParaRPr lang="ru-RU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fld id="{679B6E80-6E7A-45CA-A9CB-11E93B4ABF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2117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85F33-0D6A-4172-8C6A-C24F84717A93}" type="slidenum">
              <a:rPr lang="ru-RU"/>
              <a:pPr/>
              <a:t>1</a:t>
            </a:fld>
            <a:endParaRPr lang="ru-RU"/>
          </a:p>
        </p:txBody>
      </p:sp>
      <p:sp>
        <p:nvSpPr>
          <p:cNvPr id="337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FC5CA4-4C49-457F-8045-99CCCC0B7D64}" type="slidenum">
              <a:rPr lang="ru-RU"/>
              <a:pPr/>
              <a:t>2</a:t>
            </a:fld>
            <a:endParaRPr lang="ru-RU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8C4A82-9BB0-408A-9E2E-00FFC3C23FE6}" type="slidenum">
              <a:rPr lang="ru-RU"/>
              <a:pPr/>
              <a:t>4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DD778-F858-40AC-9A6A-4FCF00B1F305}" type="slidenum">
              <a:rPr lang="ru-RU"/>
              <a:pPr/>
              <a:t>5</a:t>
            </a:fld>
            <a:endParaRPr lang="ru-RU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FC53C-DD8B-45EC-8745-9C6C1F816861}" type="slidenum">
              <a:rPr lang="ru-RU"/>
              <a:pPr/>
              <a:t>6</a:t>
            </a:fld>
            <a:endParaRPr lang="ru-RU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1E69D7-7459-4369-8555-D4F1F0C8F507}" type="slidenum">
              <a:rPr lang="ru-RU"/>
              <a:pPr/>
              <a:t>7</a:t>
            </a:fld>
            <a:endParaRPr lang="ru-RU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91DDBF-5360-4A11-ACC8-AC3C3817DD65}" type="slidenum">
              <a:rPr lang="ru-RU"/>
              <a:pPr/>
              <a:t>9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/>
          <p:cNvSpPr>
            <a:spLocks noChangeShapeType="1"/>
          </p:cNvSpPr>
          <p:nvPr/>
        </p:nvSpPr>
        <p:spPr bwMode="auto">
          <a:xfrm>
            <a:off x="2895600" y="4303713"/>
            <a:ext cx="3276600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52600"/>
          </a:xfrm>
        </p:spPr>
        <p:txBody>
          <a:bodyPr anchor="t"/>
          <a:lstStyle>
            <a:lvl1pPr algn="ctr">
              <a:lnSpc>
                <a:spcPct val="90000"/>
              </a:lnSpc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524000"/>
          </a:xfrm>
        </p:spPr>
        <p:txBody>
          <a:bodyPr anchor="ctr"/>
          <a:lstStyle>
            <a:lvl1pPr marL="0" indent="0" algn="ctr">
              <a:lnSpc>
                <a:spcPct val="80000"/>
              </a:lnSpc>
              <a:buFont typeface="Wingdings" pitchFamily="2" charset="2"/>
              <a:buNone/>
              <a:defRPr sz="2400">
                <a:solidFill>
                  <a:schemeClr val="tx2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0" y="1066800"/>
            <a:ext cx="86868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grpSp>
        <p:nvGrpSpPr>
          <p:cNvPr id="30726" name="Group 6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336" y="0"/>
            <a:chExt cx="2064" cy="1344"/>
          </a:xfrm>
        </p:grpSpPr>
        <p:sp>
          <p:nvSpPr>
            <p:cNvPr id="30727" name="Rectangle 7"/>
            <p:cNvSpPr>
              <a:spLocks noChangeArrowheads="1"/>
            </p:cNvSpPr>
            <p:nvPr/>
          </p:nvSpPr>
          <p:spPr bwMode="auto">
            <a:xfrm>
              <a:off x="1008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8" name="Rectangle 8"/>
            <p:cNvSpPr>
              <a:spLocks noChangeArrowheads="1"/>
            </p:cNvSpPr>
            <p:nvPr/>
          </p:nvSpPr>
          <p:spPr bwMode="auto">
            <a:xfrm>
              <a:off x="1344" y="1008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1728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2064" y="672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672" y="336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36" y="0"/>
              <a:ext cx="336" cy="336"/>
            </a:xfrm>
            <a:prstGeom prst="rect">
              <a:avLst/>
            </a:prstGeom>
            <a:noFill/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0733" name="Group 13"/>
          <p:cNvGrpSpPr>
            <a:grpSpLocks/>
          </p:cNvGrpSpPr>
          <p:nvPr/>
        </p:nvGrpSpPr>
        <p:grpSpPr bwMode="auto">
          <a:xfrm>
            <a:off x="533400" y="0"/>
            <a:ext cx="3276600" cy="2133600"/>
            <a:chOff x="2736" y="96"/>
            <a:chExt cx="2064" cy="1344"/>
          </a:xfrm>
        </p:grpSpPr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3408" y="768"/>
              <a:ext cx="336" cy="336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3744" y="1104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4128" y="432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4464" y="768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3072" y="432"/>
              <a:ext cx="336" cy="336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2736" y="96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4114800" y="4191000"/>
            <a:ext cx="211138" cy="211138"/>
          </a:xfrm>
          <a:prstGeom prst="rect">
            <a:avLst/>
          </a:prstGeom>
          <a:solidFill>
            <a:schemeClr val="accent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30741" name="Rectangle 21"/>
          <p:cNvSpPr>
            <a:spLocks noChangeArrowheads="1"/>
          </p:cNvSpPr>
          <p:nvPr/>
        </p:nvSpPr>
        <p:spPr bwMode="auto">
          <a:xfrm>
            <a:off x="4419600" y="4191000"/>
            <a:ext cx="211138" cy="211138"/>
          </a:xfrm>
          <a:prstGeom prst="rect">
            <a:avLst/>
          </a:prstGeom>
          <a:solidFill>
            <a:schemeClr val="bg2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30742" name="Rectangle 22"/>
          <p:cNvSpPr>
            <a:spLocks noChangeArrowheads="1"/>
          </p:cNvSpPr>
          <p:nvPr/>
        </p:nvSpPr>
        <p:spPr bwMode="auto">
          <a:xfrm>
            <a:off x="4724400" y="4191000"/>
            <a:ext cx="211138" cy="211138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30743" name="Rectangle 2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44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45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sz="3200"/>
            </a:lvl1pPr>
          </a:lstStyle>
          <a:p>
            <a:fld id="{EEAFB305-5A04-4F40-8687-09C68443A3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3AC16-CD57-425B-A8EB-F2D913DD23C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04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10350" y="1219200"/>
            <a:ext cx="177165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95400" y="1219200"/>
            <a:ext cx="516255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3940A-6648-4D94-9E69-E3BCEE50218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59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5CCDE7-92E2-4EF6-9A0A-714ED519AD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879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338C2-957E-4957-A8B9-9F0178C8A76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99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2954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14900" y="2819400"/>
            <a:ext cx="3467100" cy="3352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E989D-06F9-4727-8A6E-8DA9AD63A0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98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1BDEB-EE5D-4DB3-8B00-BFDD270414E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931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0E97E-BEB9-47BF-AD8E-7E5B63ECA46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49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C778B0-6676-45D9-A0BE-102F49CBDB0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98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2143C0-D921-42AC-9FFE-E569AAFDCDC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10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63F94B-A800-4493-BC53-034089E5B48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93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92D050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819400"/>
            <a:ext cx="7086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22860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533400" y="2819400"/>
            <a:ext cx="533400" cy="5334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981200" y="533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762000" y="1066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1143000" y="6858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99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362200" y="152400"/>
            <a:ext cx="381000" cy="3810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0" y="755650"/>
            <a:ext cx="5867400" cy="76200"/>
          </a:xfrm>
          <a:prstGeom prst="rect">
            <a:avLst/>
          </a:prstGeom>
          <a:noFill/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5715000" y="609600"/>
            <a:ext cx="304800" cy="3048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5562600" y="457200"/>
            <a:ext cx="304800" cy="3048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8458200" y="3962400"/>
            <a:ext cx="381000" cy="381000"/>
          </a:xfrm>
          <a:prstGeom prst="rect">
            <a:avLst/>
          </a:prstGeom>
          <a:solidFill>
            <a:schemeClr val="accent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686800" y="3657600"/>
            <a:ext cx="381000" cy="381000"/>
          </a:xfrm>
          <a:prstGeom prst="rect">
            <a:avLst/>
          </a:prstGeom>
          <a:solidFill>
            <a:schemeClr val="bg2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ru-RU" sz="2400"/>
          </a:p>
        </p:txBody>
      </p:sp>
      <p:grpSp>
        <p:nvGrpSpPr>
          <p:cNvPr id="29710" name="Group 14"/>
          <p:cNvGrpSpPr>
            <a:grpSpLocks/>
          </p:cNvGrpSpPr>
          <p:nvPr/>
        </p:nvGrpSpPr>
        <p:grpSpPr bwMode="auto">
          <a:xfrm>
            <a:off x="0" y="2286000"/>
            <a:ext cx="1066800" cy="1066800"/>
            <a:chOff x="0" y="2496"/>
            <a:chExt cx="672" cy="672"/>
          </a:xfrm>
        </p:grpSpPr>
        <p:sp>
          <p:nvSpPr>
            <p:cNvPr id="29711" name="Rectangle 15"/>
            <p:cNvSpPr>
              <a:spLocks noChangeArrowheads="1"/>
            </p:cNvSpPr>
            <p:nvPr/>
          </p:nvSpPr>
          <p:spPr bwMode="auto">
            <a:xfrm>
              <a:off x="0" y="2496"/>
              <a:ext cx="336" cy="336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2" name="Rectangle 16"/>
            <p:cNvSpPr>
              <a:spLocks noChangeArrowheads="1"/>
            </p:cNvSpPr>
            <p:nvPr/>
          </p:nvSpPr>
          <p:spPr bwMode="auto">
            <a:xfrm>
              <a:off x="336" y="2832"/>
              <a:ext cx="336" cy="336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219200"/>
            <a:ext cx="70866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14" name="Rectangle 1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507163"/>
            <a:ext cx="1828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 eaLnBrk="1" hangingPunct="1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9715" name="Rectangle 1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95400" y="6507163"/>
            <a:ext cx="2895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12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9716" name="Rectangle 2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91200" y="6172200"/>
            <a:ext cx="762000" cy="609600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2800" b="1">
                <a:solidFill>
                  <a:schemeClr val="bg1"/>
                </a:solidFill>
                <a:latin typeface="+mn-lt"/>
              </a:defRPr>
            </a:lvl1pPr>
          </a:lstStyle>
          <a:p>
            <a:fld id="{5C378AAF-C3D1-4F70-AA03-EE07601CEAE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9717" name="Group 21"/>
          <p:cNvGrpSpPr>
            <a:grpSpLocks/>
          </p:cNvGrpSpPr>
          <p:nvPr/>
        </p:nvGrpSpPr>
        <p:grpSpPr bwMode="auto">
          <a:xfrm>
            <a:off x="762000" y="152400"/>
            <a:ext cx="1981200" cy="1295400"/>
            <a:chOff x="3888" y="96"/>
            <a:chExt cx="1248" cy="816"/>
          </a:xfrm>
        </p:grpSpPr>
        <p:sp>
          <p:nvSpPr>
            <p:cNvPr id="29718" name="Rectangle 22"/>
            <p:cNvSpPr>
              <a:spLocks noChangeArrowheads="1"/>
            </p:cNvSpPr>
            <p:nvPr/>
          </p:nvSpPr>
          <p:spPr bwMode="auto">
            <a:xfrm>
              <a:off x="4656" y="336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19" name="Rectangle 23"/>
            <p:cNvSpPr>
              <a:spLocks noChangeArrowheads="1"/>
            </p:cNvSpPr>
            <p:nvPr/>
          </p:nvSpPr>
          <p:spPr bwMode="auto">
            <a:xfrm>
              <a:off x="3888" y="672"/>
              <a:ext cx="240" cy="240"/>
            </a:xfrm>
            <a:prstGeom prst="rect">
              <a:avLst/>
            </a:prstGeom>
            <a:solidFill>
              <a:schemeClr val="accent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0" name="Rectangle 24"/>
            <p:cNvSpPr>
              <a:spLocks noChangeArrowheads="1"/>
            </p:cNvSpPr>
            <p:nvPr/>
          </p:nvSpPr>
          <p:spPr bwMode="auto">
            <a:xfrm>
              <a:off x="4128" y="432"/>
              <a:ext cx="240" cy="240"/>
            </a:xfrm>
            <a:prstGeom prst="rect">
              <a:avLst/>
            </a:prstGeom>
            <a:solidFill>
              <a:schemeClr val="tx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21" name="Rectangle 25"/>
            <p:cNvSpPr>
              <a:spLocks noChangeArrowheads="1"/>
            </p:cNvSpPr>
            <p:nvPr/>
          </p:nvSpPr>
          <p:spPr bwMode="auto">
            <a:xfrm>
              <a:off x="4896" y="96"/>
              <a:ext cx="240" cy="240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 Black" pitchFamily="34" charset="0"/>
              </a:rPr>
              <a:t>ПРОЕКТНА ДІЯЛЬНІСТЬ У ВИХОВНІЙ РОБОТІ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627784" y="5085184"/>
            <a:ext cx="6400800" cy="1524000"/>
          </a:xfrm>
        </p:spPr>
        <p:txBody>
          <a:bodyPr/>
          <a:lstStyle/>
          <a:p>
            <a:pPr algn="r"/>
            <a:r>
              <a:rPr lang="uk-UA" b="1" dirty="0" smtClean="0">
                <a:solidFill>
                  <a:srgbClr val="008000"/>
                </a:solidFill>
              </a:rPr>
              <a:t>ВІЛЬШАНСЬКА ЗОШ</a:t>
            </a:r>
          </a:p>
          <a:p>
            <a:pPr algn="r"/>
            <a:r>
              <a:rPr lang="uk-UA" b="1" dirty="0" smtClean="0">
                <a:solidFill>
                  <a:srgbClr val="008000"/>
                </a:solidFill>
              </a:rPr>
              <a:t> І-ІІІ СТУПЕНІВ</a:t>
            </a:r>
          </a:p>
          <a:p>
            <a:pPr algn="r"/>
            <a:r>
              <a:rPr lang="uk-UA" b="1" dirty="0" err="1" smtClean="0">
                <a:solidFill>
                  <a:srgbClr val="008000"/>
                </a:solidFill>
              </a:rPr>
              <a:t>Лазоренко</a:t>
            </a:r>
            <a:r>
              <a:rPr lang="uk-UA" b="1" dirty="0" smtClean="0">
                <a:solidFill>
                  <a:srgbClr val="008000"/>
                </a:solidFill>
              </a:rPr>
              <a:t> Т.І.</a:t>
            </a:r>
            <a:endParaRPr lang="ru-RU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utoUpdateAnimBg="0"/>
      <p:bldP spid="410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24744"/>
            <a:ext cx="6480720" cy="1224136"/>
          </a:xfrm>
        </p:spPr>
        <p:txBody>
          <a:bodyPr/>
          <a:lstStyle/>
          <a:p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Основними вимогами проектної технології є: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988840"/>
            <a:ext cx="7086600" cy="4680520"/>
          </a:xfrm>
        </p:spPr>
        <p:txBody>
          <a:bodyPr/>
          <a:lstStyle/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Проект розробляється за ініціативи учнів. </a:t>
            </a: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Тема може бути одна, а шляхи її реалізації в кожній групі можуть бути різні. </a:t>
            </a: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Можливе однозначне виконання учнями різних проектів.</a:t>
            </a: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Проект є значущим для найближчого оточення учнів, їхніх батьків, знайомих.</a:t>
            </a:r>
          </a:p>
          <a:p>
            <a:pPr marL="0" lvl="0" indent="0">
              <a:buNone/>
            </a:pPr>
            <a:endParaRPr lang="uk-UA" b="1" dirty="0" smtClean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відповідно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до класичних станів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проектування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;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25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1219200"/>
            <a:ext cx="7086600" cy="409600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5400" y="1844824"/>
            <a:ext cx="7086600" cy="4327376"/>
          </a:xfrm>
        </p:spPr>
        <p:txBody>
          <a:bodyPr/>
          <a:lstStyle/>
          <a:p>
            <a:pPr lvl="0">
              <a:buClr>
                <a:srgbClr val="0099CC"/>
              </a:buClr>
            </a:pPr>
            <a:r>
              <a:rPr lang="uk-UA" b="1" dirty="0">
                <a:solidFill>
                  <a:srgbClr val="339966">
                    <a:lumMod val="50000"/>
                  </a:srgbClr>
                </a:solidFill>
              </a:rPr>
              <a:t>наявність освітньої проблеми, складність і актуальність якої відповідає навчальним запитам і життєвим потребам учнів;</a:t>
            </a:r>
            <a:endParaRPr lang="ru-RU" b="1" dirty="0">
              <a:solidFill>
                <a:srgbClr val="339966">
                  <a:lumMod val="50000"/>
                </a:srgbClr>
              </a:solidFill>
            </a:endParaRPr>
          </a:p>
          <a:p>
            <a:pPr lvl="0">
              <a:buClr>
                <a:srgbClr val="0099CC"/>
              </a:buClr>
            </a:pPr>
            <a:r>
              <a:rPr lang="uk-UA" b="1" dirty="0">
                <a:solidFill>
                  <a:srgbClr val="339966">
                    <a:lumMod val="50000"/>
                  </a:srgbClr>
                </a:solidFill>
              </a:rPr>
              <a:t>дослідницький характер пошуку шляхів розв'язання проблеми;</a:t>
            </a:r>
            <a:endParaRPr lang="ru-RU" b="1" dirty="0">
              <a:solidFill>
                <a:srgbClr val="339966">
                  <a:lumMod val="50000"/>
                </a:srgbClr>
              </a:solidFill>
            </a:endParaRPr>
          </a:p>
          <a:p>
            <a:pPr lvl="0">
              <a:buClr>
                <a:srgbClr val="0099CC"/>
              </a:buClr>
            </a:pPr>
            <a:r>
              <a:rPr lang="uk-UA" b="1" dirty="0">
                <a:solidFill>
                  <a:srgbClr val="339966">
                    <a:lumMod val="50000"/>
                  </a:srgbClr>
                </a:solidFill>
              </a:rPr>
              <a:t>структурування діяльності відповідно до класичних станів проектування;</a:t>
            </a:r>
            <a:endParaRPr lang="ru-RU" b="1" dirty="0">
              <a:solidFill>
                <a:srgbClr val="339966">
                  <a:lumMod val="50000"/>
                </a:srgbClr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81984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1556791"/>
            <a:ext cx="7086600" cy="4190865"/>
          </a:xfrm>
        </p:spPr>
        <p:txBody>
          <a:bodyPr/>
          <a:lstStyle/>
          <a:p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моделювання умов для виявлення учнями навчальної проблеми;</a:t>
            </a: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постановка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;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дослідження;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пошук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шляхів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розв'язання;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експертиза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й апробація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версій;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конструювання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підсумкового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проекту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;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30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556792"/>
            <a:ext cx="7086600" cy="4896544"/>
          </a:xfrm>
        </p:spPr>
        <p:txBody>
          <a:bodyPr/>
          <a:lstStyle/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його захист;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коригування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і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впровадження;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самодіяльний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характер творчої активності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учнів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</a:p>
          <a:p>
            <a:pPr lvl="0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п</a:t>
            </a:r>
            <a:r>
              <a:rPr lang="uk-UA" b="1" dirty="0" err="1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рактичне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або теоретичне значення результату діяльності й готовність до застосування (впровадження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);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педагогічна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цінність діяльності.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07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908720"/>
            <a:ext cx="6120680" cy="864096"/>
          </a:xfrm>
          <a:gradFill flip="none" rotWithShape="1">
            <a:gsLst>
              <a:gs pos="0">
                <a:schemeClr val="tx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1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b="1" dirty="0" smtClean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Проекти </a:t>
            </a:r>
            <a:r>
              <a:rPr lang="uk-UA" b="1" dirty="0">
                <a:ln w="11430"/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поділяють:</a:t>
            </a:r>
            <a:endParaRPr lang="ru-RU" b="1" dirty="0">
              <a:ln w="11430"/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44824"/>
            <a:ext cx="7086600" cy="4680520"/>
          </a:xfrm>
        </p:spPr>
        <p:txBody>
          <a:bodyPr/>
          <a:lstStyle/>
          <a:p>
            <a:pPr marL="457200" lvl="1" indent="0">
              <a:buNone/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За </a:t>
            </a: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складом учасників</a:t>
            </a:r>
            <a:r>
              <a:rPr lang="uk-UA" sz="36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індивідуальні;</a:t>
            </a:r>
            <a:endParaRPr lang="ru-RU" sz="1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колективні.</a:t>
            </a:r>
            <a:endParaRPr lang="ru-RU" sz="1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1" indent="0">
              <a:buNone/>
            </a:pPr>
            <a:r>
              <a:rPr lang="uk-UA" sz="32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3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uk-UA" sz="3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характером партнерських взаємодій між учасниками:</a:t>
            </a:r>
            <a:endParaRPr lang="ru-RU" sz="34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кооперативні;</a:t>
            </a:r>
            <a:endParaRPr lang="ru-RU" sz="1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змагальні; </a:t>
            </a:r>
            <a:endParaRPr lang="ru-RU" sz="1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конкурсні.</a:t>
            </a:r>
            <a:endParaRPr lang="ru-RU" sz="1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2495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7446640" cy="5832648"/>
          </a:xfrm>
        </p:spPr>
        <p:txBody>
          <a:bodyPr/>
          <a:lstStyle/>
          <a:p>
            <a:pPr marL="0" indent="0">
              <a:buNone/>
            </a:pP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За рівнем реалізації міжпредметних зв'язків: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монопредметні;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міжпредметні;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надпредметні</a:t>
            </a:r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За характером координації: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безпосередні;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uk-UA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приховані.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196752"/>
            <a:ext cx="7086600" cy="3352800"/>
          </a:xfrm>
        </p:spPr>
        <p:txBody>
          <a:bodyPr/>
          <a:lstStyle/>
          <a:p>
            <a:pPr marL="0" lvl="0" indent="0">
              <a:buClr>
                <a:srgbClr val="0099CC"/>
              </a:buClr>
              <a:buNone/>
            </a:pP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За тривалістю: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99CC"/>
              </a:buClr>
            </a:pPr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короткі;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99CC"/>
              </a:buClr>
            </a:pPr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середньої тривалості;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99CC"/>
              </a:buClr>
            </a:pPr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тривалі.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045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548680"/>
            <a:ext cx="7086600" cy="5544616"/>
          </a:xfrm>
        </p:spPr>
        <p:txBody>
          <a:bodyPr/>
          <a:lstStyle/>
          <a:p>
            <a:pPr marL="0" lvl="0" indent="0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uk-UA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За </a:t>
            </a:r>
            <a:r>
              <a:rPr lang="uk-UA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метою і характером проектної діяльності:</a:t>
            </a:r>
            <a:endParaRPr lang="ru-RU" sz="3600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інформаційні;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ознайомлювальні;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пригодницькі;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мистецькі: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науково-пошукові;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32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конструкційні</a:t>
            </a:r>
            <a:r>
              <a:rPr lang="uk-UA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7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4912" y="980728"/>
            <a:ext cx="7669088" cy="1447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Роботу над проектом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слід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організовувати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в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п'ять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етапів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465512"/>
            <a:ext cx="7086600" cy="4392488"/>
          </a:xfrm>
        </p:spPr>
        <p:txBody>
          <a:bodyPr/>
          <a:lstStyle/>
          <a:p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Вибір теми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проекту;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Вибір теми і визначення мети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проекту;</a:t>
            </a:r>
          </a:p>
          <a:p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Вибір методів і матеріалів для роботи над проектом і форма презентації результатів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проекту;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Робота над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проектом;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Презентація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проекту.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02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7086600" cy="1447800"/>
          </a:xfrm>
        </p:spPr>
        <p:txBody>
          <a:bodyPr/>
          <a:lstStyle/>
          <a:p>
            <a:pPr algn="ctr"/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Форми роботи </a:t>
            </a:r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над проектом 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276872"/>
            <a:ext cx="8928992" cy="38953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3131840" y="2276939"/>
            <a:ext cx="2952328" cy="914400"/>
          </a:xfrm>
          <a:prstGeom prst="roundRect">
            <a:avLst/>
          </a:prstGeom>
          <a:solidFill>
            <a:srgbClr val="7030A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МЕТОД ПРОЕКТІВ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 bwMode="auto">
          <a:xfrm>
            <a:off x="6390645" y="3011644"/>
            <a:ext cx="2664296" cy="964435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dirty="0" smtClean="0">
                <a:solidFill>
                  <a:schemeClr val="accent4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Проблема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 bwMode="auto">
          <a:xfrm>
            <a:off x="6192180" y="4285352"/>
            <a:ext cx="2520280" cy="908184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</a:rPr>
              <a:t>Формування гіпотез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7" name="Овал 6"/>
          <p:cNvSpPr/>
          <p:nvPr/>
        </p:nvSpPr>
        <p:spPr bwMode="auto">
          <a:xfrm>
            <a:off x="6127594" y="5463724"/>
            <a:ext cx="2501518" cy="90818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</a:rPr>
              <a:t>Збирання даних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8" name="Овал 7"/>
          <p:cNvSpPr/>
          <p:nvPr/>
        </p:nvSpPr>
        <p:spPr bwMode="auto">
          <a:xfrm>
            <a:off x="3347864" y="5581516"/>
            <a:ext cx="2304256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</a:rPr>
              <a:t>Обговорення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9" name="Овал 8"/>
          <p:cNvSpPr/>
          <p:nvPr/>
        </p:nvSpPr>
        <p:spPr bwMode="auto">
          <a:xfrm>
            <a:off x="616714" y="5316386"/>
            <a:ext cx="2338499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</a:rPr>
              <a:t>Перевірка гіпотез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0" name="Овал 9"/>
          <p:cNvSpPr/>
          <p:nvPr/>
        </p:nvSpPr>
        <p:spPr bwMode="auto">
          <a:xfrm>
            <a:off x="331239" y="4265508"/>
            <a:ext cx="2598083" cy="922041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</a:rPr>
              <a:t>Висновки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 bwMode="auto">
          <a:xfrm>
            <a:off x="266574" y="3053464"/>
            <a:ext cx="2592288" cy="880797"/>
          </a:xfrm>
          <a:prstGeom prst="ellips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8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10000"/>
                  </a:schemeClr>
                </a:solidFill>
                <a:effectLst/>
                <a:latin typeface="Arial" charset="0"/>
              </a:rPr>
              <a:t>Упровадження висновків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1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4" name="Стрелка вниз 13"/>
          <p:cNvSpPr/>
          <p:nvPr/>
        </p:nvSpPr>
        <p:spPr bwMode="auto">
          <a:xfrm>
            <a:off x="7378353" y="3987833"/>
            <a:ext cx="147933" cy="338605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Стрелка вниз 15"/>
          <p:cNvSpPr/>
          <p:nvPr/>
        </p:nvSpPr>
        <p:spPr bwMode="auto">
          <a:xfrm>
            <a:off x="7304387" y="5187549"/>
            <a:ext cx="147933" cy="257675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Стрелка вправо 16"/>
          <p:cNvSpPr/>
          <p:nvPr/>
        </p:nvSpPr>
        <p:spPr bwMode="auto">
          <a:xfrm rot="10376069">
            <a:off x="5612277" y="5943004"/>
            <a:ext cx="506820" cy="169439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Стрелка вправо 17"/>
          <p:cNvSpPr/>
          <p:nvPr/>
        </p:nvSpPr>
        <p:spPr bwMode="auto">
          <a:xfrm rot="12353905">
            <a:off x="2951819" y="5887878"/>
            <a:ext cx="360040" cy="185794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Стрелка вниз 19"/>
          <p:cNvSpPr/>
          <p:nvPr/>
        </p:nvSpPr>
        <p:spPr bwMode="auto">
          <a:xfrm rot="9035667" flipH="1">
            <a:off x="2433321" y="5127317"/>
            <a:ext cx="138280" cy="323285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Стрелка вниз 20"/>
          <p:cNvSpPr/>
          <p:nvPr/>
        </p:nvSpPr>
        <p:spPr bwMode="auto">
          <a:xfrm rot="9482733">
            <a:off x="1474160" y="3957010"/>
            <a:ext cx="177116" cy="285749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Стрелка вниз 12"/>
          <p:cNvSpPr/>
          <p:nvPr/>
        </p:nvSpPr>
        <p:spPr bwMode="auto">
          <a:xfrm rot="17407766">
            <a:off x="6234916" y="2922912"/>
            <a:ext cx="202651" cy="462665"/>
          </a:xfrm>
          <a:prstGeom prst="downArrow">
            <a:avLst>
              <a:gd name="adj1" fmla="val 50000"/>
              <a:gd name="adj2" fmla="val 6807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Стрелка вниз 14"/>
          <p:cNvSpPr/>
          <p:nvPr/>
        </p:nvSpPr>
        <p:spPr bwMode="auto">
          <a:xfrm rot="19529410">
            <a:off x="6125484" y="3059258"/>
            <a:ext cx="247547" cy="1439306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Стрелка вправо 18"/>
          <p:cNvSpPr/>
          <p:nvPr/>
        </p:nvSpPr>
        <p:spPr bwMode="auto">
          <a:xfrm rot="4220276">
            <a:off x="4659543" y="4273283"/>
            <a:ext cx="2579611" cy="282221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Стрелка вниз 21"/>
          <p:cNvSpPr/>
          <p:nvPr/>
        </p:nvSpPr>
        <p:spPr bwMode="auto">
          <a:xfrm>
            <a:off x="4427984" y="3221300"/>
            <a:ext cx="225739" cy="2360216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Стрелка вниз 22"/>
          <p:cNvSpPr/>
          <p:nvPr/>
        </p:nvSpPr>
        <p:spPr bwMode="auto">
          <a:xfrm rot="1560717">
            <a:off x="3299706" y="3150596"/>
            <a:ext cx="199219" cy="2539701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Стрелка вниз 23"/>
          <p:cNvSpPr/>
          <p:nvPr/>
        </p:nvSpPr>
        <p:spPr bwMode="auto">
          <a:xfrm rot="1920583">
            <a:off x="2867239" y="3193704"/>
            <a:ext cx="249295" cy="1298142"/>
          </a:xfrm>
          <a:prstGeom prst="down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Стрелка вправо 24"/>
          <p:cNvSpPr/>
          <p:nvPr/>
        </p:nvSpPr>
        <p:spPr bwMode="auto">
          <a:xfrm rot="8573237">
            <a:off x="2642058" y="3011644"/>
            <a:ext cx="489782" cy="179695"/>
          </a:xfrm>
          <a:prstGeom prst="rightArrow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09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13" grpId="0" animBg="1"/>
      <p:bldP spid="15" grpId="0" animBg="1"/>
      <p:bldP spid="19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971600" y="1556792"/>
            <a:ext cx="6048672" cy="3456384"/>
          </a:xfrm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kumimoji="0" lang="ru-RU" sz="80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8000" b="1" i="0" u="none" strike="noStrike" kern="1200" cap="none" spc="0" normalizeH="0" baseline="0" noProof="0" dirty="0" smtClean="0">
                <a:ln w="1905"/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0500" b="1" i="0" u="none" strike="noStrike" kern="1200" cap="none" spc="0" normalizeH="0" baseline="0" noProof="0" dirty="0" err="1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Що</a:t>
            </a:r>
            <a:r>
              <a:rPr kumimoji="0" lang="ru-RU" sz="10500" b="1" i="0" u="none" strike="noStrike" kern="1200" cap="none" spc="0" normalizeH="0" baseline="0" noProof="0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u-RU" sz="10500" b="1" i="0" u="none" strike="noStrike" kern="1200" cap="none" spc="0" normalizeH="0" baseline="0" noProof="0" dirty="0" err="1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таке</a:t>
            </a:r>
            <a:r>
              <a:rPr kumimoji="0" lang="ru-RU" sz="10500" b="1" i="0" u="none" strike="noStrike" kern="1200" cap="none" spc="0" normalizeH="0" baseline="0" noProof="0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/>
            </a:r>
            <a:br>
              <a:rPr kumimoji="0" lang="ru-RU" sz="10500" b="1" i="0" u="none" strike="noStrike" kern="1200" cap="none" spc="0" normalizeH="0" baseline="0" noProof="0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r>
              <a:rPr kumimoji="0" lang="ru-RU" sz="10500" b="1" i="0" u="none" strike="noStrike" kern="1200" cap="none" spc="0" normalizeH="0" baseline="0" noProof="0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  <a:t>«проект»</a:t>
            </a:r>
            <a:br>
              <a:rPr kumimoji="0" lang="ru-RU" sz="10500" b="1" i="0" u="none" strike="noStrike" kern="1200" cap="none" spc="0" normalizeH="0" baseline="0" noProof="0" dirty="0" smtClean="0">
                <a:ln w="1905"/>
                <a:solidFill>
                  <a:schemeClr val="tx2">
                    <a:lumMod val="40000"/>
                    <a:lumOff val="6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/>
                <a:ea typeface="+mn-ea"/>
                <a:cs typeface="+mn-cs"/>
              </a:rPr>
            </a:br>
            <a:endParaRPr lang="ru-RU" sz="10500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660232" y="836712"/>
            <a:ext cx="2376264" cy="393954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25000" b="1" cap="none" spc="0" dirty="0" smtClean="0">
                <a:ln w="11430"/>
                <a:solidFill>
                  <a:srgbClr val="008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Comic Sans MS" pitchFamily="66" charset="0"/>
              </a:rPr>
              <a:t>?</a:t>
            </a:r>
            <a:endParaRPr lang="ru-RU" sz="25000" b="1" cap="none" spc="0" dirty="0">
              <a:ln w="11430"/>
              <a:solidFill>
                <a:srgbClr val="008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7776864" cy="1273696"/>
          </a:xfrm>
        </p:spPr>
        <p:txBody>
          <a:bodyPr/>
          <a:lstStyle/>
          <a:p>
            <a:pPr algn="ctr"/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Методи </a:t>
            </a:r>
            <a:r>
              <a:rPr lang="uk-UA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роботи над проектом 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916832"/>
            <a:ext cx="7848872" cy="4680520"/>
          </a:xfrm>
        </p:spPr>
        <p:txBody>
          <a:bodyPr/>
          <a:lstStyle/>
          <a:p>
            <a:pPr lvl="0"/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робота з </a:t>
            </a: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літературою;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опитування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учнів </a:t>
            </a: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школи;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пошук інформації в мережі Інтернет;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інтерв'ю;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побудова </a:t>
            </a: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діаграм, схем;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випуск газети;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виготовлення </a:t>
            </a: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плакатів;</a:t>
            </a:r>
          </a:p>
          <a:p>
            <a:pPr lvl="0"/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театралізоване дійство;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 lvl="0"/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бесіда з </a:t>
            </a: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</a:rPr>
              <a:t>запрошеними гостями;</a:t>
            </a:r>
          </a:p>
          <a:p>
            <a:pPr lvl="0"/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</a:rPr>
              <a:t>презентація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чи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 err="1">
                <a:solidFill>
                  <a:schemeClr val="bg2">
                    <a:lumMod val="50000"/>
                  </a:schemeClr>
                </a:solidFill>
              </a:rPr>
              <a:t>публікація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 за </a:t>
            </a:r>
            <a:r>
              <a:rPr lang="ru-RU" sz="2400" b="1" dirty="0" err="1" smtClean="0">
                <a:solidFill>
                  <a:schemeClr val="bg2">
                    <a:lumMod val="50000"/>
                  </a:schemeClr>
                </a:solidFill>
              </a:rPr>
              <a:t>допомогою</a:t>
            </a:r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400" b="1" dirty="0">
                <a:solidFill>
                  <a:schemeClr val="bg2">
                    <a:lumMod val="50000"/>
                  </a:schemeClr>
                </a:solidFill>
              </a:rPr>
              <a:t>ІКТ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377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980728"/>
            <a:ext cx="4176464" cy="1152128"/>
          </a:xfrm>
          <a:gradFill flip="none" rotWithShape="1">
            <a:gsLst>
              <a:gs pos="0">
                <a:srgbClr val="33CC33">
                  <a:shade val="30000"/>
                  <a:satMod val="115000"/>
                </a:srgbClr>
              </a:gs>
              <a:gs pos="50000">
                <a:srgbClr val="33CC33">
                  <a:shade val="67500"/>
                  <a:satMod val="115000"/>
                </a:srgbClr>
              </a:gs>
              <a:gs pos="100000">
                <a:srgbClr val="33CC33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pPr algn="ctr"/>
            <a:r>
              <a:rPr lang="uk-UA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ВИСНОВКИ</a:t>
            </a:r>
            <a:endParaRPr lang="ru-RU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140" y="2924943"/>
            <a:ext cx="8357283" cy="3744417"/>
          </a:xfrm>
        </p:spPr>
        <p:txBody>
          <a:bodyPr/>
          <a:lstStyle/>
          <a:p>
            <a:pPr marL="0" indent="0" algn="just">
              <a:lnSpc>
                <a:spcPts val="1000"/>
              </a:lnSpc>
              <a:spcAft>
                <a:spcPts val="430"/>
              </a:spcAft>
              <a:buNone/>
            </a:pPr>
            <a:endParaRPr lang="ru-RU" sz="1800" dirty="0">
              <a:latin typeface="Times New Roman"/>
              <a:ea typeface="Arial Unicode MS"/>
            </a:endParaRPr>
          </a:p>
          <a:p>
            <a:pPr marL="0" indent="0">
              <a:buNone/>
            </a:pPr>
            <a:r>
              <a:rPr lang="uk-UA" sz="4400" b="1" dirty="0" smtClean="0">
                <a:solidFill>
                  <a:srgbClr val="993300"/>
                </a:solidFill>
                <a:latin typeface="Arial Unicode MS"/>
              </a:rPr>
              <a:t>Проектна технологія </a:t>
            </a:r>
            <a:r>
              <a:rPr lang="uk-UA" sz="4400" b="1" dirty="0">
                <a:solidFill>
                  <a:srgbClr val="993300"/>
                </a:solidFill>
                <a:latin typeface="Arial Unicode MS"/>
              </a:rPr>
              <a:t>є не заміною, а </a:t>
            </a:r>
            <a:r>
              <a:rPr lang="uk-UA" sz="4400" b="1" dirty="0" smtClean="0">
                <a:solidFill>
                  <a:srgbClr val="993300"/>
                </a:solidFill>
                <a:latin typeface="Arial Unicode MS"/>
              </a:rPr>
              <a:t>хорошим </a:t>
            </a:r>
            <a:r>
              <a:rPr lang="uk-UA" sz="4400" b="1" dirty="0">
                <a:solidFill>
                  <a:srgbClr val="993300"/>
                </a:solidFill>
                <a:latin typeface="Arial Unicode MS"/>
              </a:rPr>
              <a:t>дійовим доповненням </a:t>
            </a:r>
            <a:r>
              <a:rPr lang="uk-UA" sz="4400" b="1" dirty="0" smtClean="0">
                <a:solidFill>
                  <a:srgbClr val="993300"/>
                </a:solidFill>
                <a:latin typeface="Arial Unicode MS"/>
              </a:rPr>
              <a:t>до урочної та позаурочної системи навчання та виховання</a:t>
            </a:r>
            <a:r>
              <a:rPr lang="uk-UA" sz="4400" b="1" dirty="0">
                <a:solidFill>
                  <a:srgbClr val="993300"/>
                </a:solidFill>
                <a:latin typeface="Arial Unicode MS"/>
              </a:rPr>
              <a:t>.</a:t>
            </a:r>
            <a:endParaRPr lang="ru-RU" sz="4400" b="1" dirty="0">
              <a:solidFill>
                <a:srgbClr val="9933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2156956"/>
            <a:ext cx="3491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Хоча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чужі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нас</a:t>
            </a:r>
            <a:b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чогось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навчити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мудрим </a:t>
            </a: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стаєш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власною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мудрістю</a:t>
            </a: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r"/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М. Монтень</a:t>
            </a:r>
          </a:p>
        </p:txBody>
      </p:sp>
    </p:spTree>
    <p:extLst>
      <p:ext uri="{BB962C8B-B14F-4D97-AF65-F5344CB8AC3E}">
        <p14:creationId xmlns:p14="http://schemas.microsoft.com/office/powerpoint/2010/main" val="1083619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1196752"/>
            <a:ext cx="72008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hangingPunct="1"/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ПРОЕКТ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послідовність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взаємопов</a:t>
            </a:r>
            <a:r>
              <a:rPr kumimoji="0" lang="en-US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’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язаних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дій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які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виконуються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у </a:t>
            </a:r>
            <a:r>
              <a:rPr kumimoji="0" lang="ru-RU" sz="4800" b="1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визначений</a:t>
            </a:r>
            <a:r>
              <a:rPr kumimoji="0" lang="ru-RU" sz="4800" b="1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</a:t>
            </a: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0" i="0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направлені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досягнення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0" i="0" u="none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чітко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визначених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800" b="1" i="0" u="sng" strike="noStrike" cap="none" normalizeH="0" baseline="0" dirty="0" err="1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цілей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lvl="0" eaLnBrk="1" hangingPunct="1"/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68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87624" y="1268760"/>
            <a:ext cx="727280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8000"/>
                </a:solidFill>
              </a:rPr>
              <a:t>Метод проектів - це комплексний навчальний метод, який дозволяє індивідуалізувати навчальний процес, дає можливість учневі виявити самостійність у плануванні, організації та контролі своєї </a:t>
            </a:r>
            <a:r>
              <a:rPr lang="uk-UA" sz="3600" b="1" dirty="0" smtClean="0">
                <a:solidFill>
                  <a:srgbClr val="008000"/>
                </a:solidFill>
              </a:rPr>
              <a:t>діяльності</a:t>
            </a:r>
          </a:p>
          <a:p>
            <a:pPr algn="r"/>
            <a:r>
              <a:rPr lang="uk-UA" sz="3600" b="1" i="1" dirty="0" smtClean="0">
                <a:solidFill>
                  <a:srgbClr val="008000"/>
                </a:solidFill>
              </a:rPr>
              <a:t> </a:t>
            </a:r>
            <a:r>
              <a:rPr lang="uk-UA" sz="3600" b="1" i="1" dirty="0">
                <a:solidFill>
                  <a:srgbClr val="008000"/>
                </a:solidFill>
              </a:rPr>
              <a:t>(Г. </a:t>
            </a:r>
            <a:r>
              <a:rPr lang="uk-UA" sz="3600" b="1" i="1" dirty="0" err="1">
                <a:solidFill>
                  <a:srgbClr val="008000"/>
                </a:solidFill>
              </a:rPr>
              <a:t>Селевко</a:t>
            </a:r>
            <a:r>
              <a:rPr lang="uk-UA" sz="3600" b="1" i="1" dirty="0">
                <a:solidFill>
                  <a:srgbClr val="008000"/>
                </a:solidFill>
              </a:rPr>
              <a:t>).</a:t>
            </a:r>
            <a:endParaRPr lang="ru-RU" sz="36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187624" y="1484784"/>
            <a:ext cx="7086600" cy="5112568"/>
          </a:xfrm>
        </p:spPr>
        <p:txBody>
          <a:bodyPr/>
          <a:lstStyle/>
          <a:p>
            <a:pPr marR="25400" indent="540385" algn="just">
              <a:lnSpc>
                <a:spcPct val="150000"/>
              </a:lnSpc>
              <a:spcAft>
                <a:spcPts val="0"/>
              </a:spcAft>
            </a:pPr>
            <a:r>
              <a:rPr lang="uk-UA" b="1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/>
                <a:ea typeface="Arial"/>
              </a:rPr>
              <a:t>У процесі виконання проектних завдань учні набувають різноманітних умінь. До них належить виконання розумових і практичних дій.</a:t>
            </a:r>
            <a:endParaRPr lang="ru-RU" sz="1200" b="1" dirty="0" smtClean="0">
              <a:solidFill>
                <a:schemeClr val="bg2">
                  <a:lumMod val="50000"/>
                </a:schemeClr>
              </a:solidFill>
              <a:effectLst/>
              <a:latin typeface="Arial"/>
              <a:ea typeface="Arial"/>
            </a:endParaRPr>
          </a:p>
          <a:p>
            <a:pPr>
              <a:lnSpc>
                <a:spcPct val="150000"/>
              </a:lnSpc>
            </a:pP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проектуванні школярі вчаться використовувати вислови, які починаються зі слів: «Я так думаю...», «Я </a:t>
            </a:r>
            <a:r>
              <a:rPr lang="uk-UA" b="1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пропоную...тому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що...». </a:t>
            </a:r>
            <a:endParaRPr lang="ru-RU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087216" y="116632"/>
            <a:ext cx="7056784" cy="92333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tx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tx1">
                  <a:lumMod val="60000"/>
                  <a:lumOff val="4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Навички та вміння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1547664" y="692696"/>
            <a:ext cx="7086600" cy="1015752"/>
          </a:xfrm>
          <a:gradFill flip="none" rotWithShape="1">
            <a:gsLst>
              <a:gs pos="0">
                <a:schemeClr val="tx1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tx1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tx1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У ході проектування учні:</a:t>
            </a: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59632" y="1916832"/>
            <a:ext cx="7344816" cy="4941168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ставлять перед собою завдання (або це робить вчитель</a:t>
            </a: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);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планують остаточний результат і повідомляють його у вербальній формі;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виконують загальноприйнятий алгоритм </a:t>
            </a:r>
            <a:r>
              <a:rPr lang="uk-UA" sz="2400" b="1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проектування;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вносять корективи у раніше прийняті рішення;</a:t>
            </a:r>
            <a:endParaRPr lang="ru-RU" sz="2400" b="1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  <a:p>
            <a:r>
              <a:rPr lang="uk-UA" sz="2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sz="2400" b="1" dirty="0">
                <a:solidFill>
                  <a:schemeClr val="bg2">
                    <a:lumMod val="50000"/>
                  </a:schemeClr>
                </a:solidFill>
              </a:rPr>
              <a:t>обговорюють результати і проблеми кожного етапу проектування;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1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1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1600" y="1196752"/>
            <a:ext cx="7734672" cy="5112568"/>
          </a:xfrm>
        </p:spPr>
        <p:txBody>
          <a:bodyPr/>
          <a:lstStyle/>
          <a:p>
            <a:r>
              <a:rPr lang="uk-UA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шукають і знаходять необхідну інформацію самостійно;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складають схеми, необхідні розрахунки, повідомляють їх у вербальній формі;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оцінюють </a:t>
            </a:r>
            <a:r>
              <a:rPr lang="uk-UA" b="1" dirty="0">
                <a:solidFill>
                  <a:schemeClr val="bg2">
                    <a:lumMod val="50000"/>
                  </a:schemeClr>
                </a:solidFill>
              </a:rPr>
              <a:t>результати з досягненням запланованого за обсягом і якістю виконаного, за новизною</a:t>
            </a:r>
            <a:r>
              <a:rPr lang="uk-UA" b="1" dirty="0" smtClean="0">
                <a:solidFill>
                  <a:schemeClr val="bg2">
                    <a:lumMod val="50000"/>
                  </a:schemeClr>
                </a:solidFill>
              </a:rPr>
              <a:t>;</a:t>
            </a:r>
            <a:endParaRPr lang="ru-RU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314575"/>
            <a:ext cx="6912768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1" hangingPunct="1">
              <a:spcBef>
                <a:spcPct val="20000"/>
              </a:spcBef>
              <a:buClr>
                <a:srgbClr val="0099CC"/>
              </a:buClr>
              <a:buSzPct val="75000"/>
              <a:buFont typeface="Wingdings" pitchFamily="2" charset="2"/>
              <a:buChar char="n"/>
            </a:pPr>
            <a:r>
              <a:rPr lang="uk-UA" sz="3600" kern="0" dirty="0" smtClean="0">
                <a:solidFill>
                  <a:schemeClr val="bg2">
                    <a:lumMod val="50000"/>
                  </a:schemeClr>
                </a:solidFill>
                <a:latin typeface="Tahoma"/>
              </a:rPr>
              <a:t> </a:t>
            </a:r>
            <a:r>
              <a:rPr lang="uk-UA" sz="3600" b="1" kern="0" dirty="0">
                <a:solidFill>
                  <a:schemeClr val="bg2">
                    <a:lumMod val="50000"/>
                  </a:schemeClr>
                </a:solidFill>
                <a:latin typeface="Tahoma"/>
              </a:rPr>
              <a:t>оцінюють проекти, виконані іншими;</a:t>
            </a:r>
            <a:endParaRPr lang="ru-RU" sz="3600" b="1" kern="0" dirty="0">
              <a:solidFill>
                <a:schemeClr val="bg2">
                  <a:lumMod val="50000"/>
                </a:schemeClr>
              </a:solidFill>
              <a:latin typeface="Tahoma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rgbClr val="0099CC"/>
              </a:buClr>
              <a:buSzPct val="75000"/>
              <a:buFont typeface="Wingdings" pitchFamily="2" charset="2"/>
              <a:buChar char="n"/>
            </a:pPr>
            <a:r>
              <a:rPr lang="uk-UA" sz="3600" kern="0" dirty="0" smtClean="0">
                <a:solidFill>
                  <a:schemeClr val="bg2">
                    <a:lumMod val="50000"/>
                  </a:schemeClr>
                </a:solidFill>
                <a:latin typeface="Tahoma"/>
              </a:rPr>
              <a:t> </a:t>
            </a:r>
            <a:r>
              <a:rPr lang="uk-UA" sz="3600" b="1" kern="0" dirty="0">
                <a:solidFill>
                  <a:schemeClr val="bg2">
                    <a:lumMod val="50000"/>
                  </a:schemeClr>
                </a:solidFill>
                <a:latin typeface="Tahoma"/>
              </a:rPr>
              <a:t>розуміють критерії оцінювання проектів і захисту;</a:t>
            </a:r>
            <a:endParaRPr lang="ru-RU" sz="3600" b="1" kern="0" dirty="0">
              <a:solidFill>
                <a:schemeClr val="bg2">
                  <a:lumMod val="50000"/>
                </a:schemeClr>
              </a:solidFill>
              <a:latin typeface="Tahoma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rgbClr val="0099CC"/>
              </a:buClr>
              <a:buSzPct val="75000"/>
              <a:buFont typeface="Wingdings" pitchFamily="2" charset="2"/>
              <a:buChar char="n"/>
            </a:pPr>
            <a:r>
              <a:rPr lang="uk-UA" sz="3600" kern="0" dirty="0" smtClean="0">
                <a:solidFill>
                  <a:schemeClr val="bg2">
                    <a:lumMod val="50000"/>
                  </a:schemeClr>
                </a:solidFill>
                <a:latin typeface="Tahoma"/>
              </a:rPr>
              <a:t> </a:t>
            </a:r>
            <a:r>
              <a:rPr lang="uk-UA" sz="3600" b="1" kern="0" dirty="0">
                <a:solidFill>
                  <a:schemeClr val="bg2">
                    <a:lumMod val="50000"/>
                  </a:schemeClr>
                </a:solidFill>
                <a:latin typeface="Tahoma"/>
              </a:rPr>
              <a:t>проходять процедуру публічного захисту проектів.</a:t>
            </a:r>
            <a:endParaRPr lang="ru-RU" sz="3600" b="1" kern="0" dirty="0">
              <a:solidFill>
                <a:schemeClr val="bg2">
                  <a:lumMod val="50000"/>
                </a:schemeClr>
              </a:solidFill>
              <a:latin typeface="Tahoma"/>
            </a:endParaRPr>
          </a:p>
          <a:p>
            <a:pPr marL="342900" lvl="0" indent="-342900" eaLnBrk="1" hangingPunct="1">
              <a:spcBef>
                <a:spcPct val="20000"/>
              </a:spcBef>
              <a:buClr>
                <a:srgbClr val="0099CC"/>
              </a:buClr>
              <a:buSzPct val="75000"/>
              <a:buFont typeface="Wingdings" pitchFamily="2" charset="2"/>
              <a:buChar char="n"/>
            </a:pPr>
            <a:endParaRPr lang="ru-RU" sz="3600" b="1" kern="0" dirty="0">
              <a:solidFill>
                <a:schemeClr val="accent1">
                  <a:lumMod val="75000"/>
                </a:schemeClr>
              </a:solidFill>
              <a:latin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4220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630470067"/>
              </p:ext>
            </p:extLst>
          </p:nvPr>
        </p:nvGraphicFramePr>
        <p:xfrm>
          <a:off x="1259632" y="2132856"/>
          <a:ext cx="645604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87624" y="1221014"/>
            <a:ext cx="7776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ЖИТТЄВИЙ ЦИКЛ ПРОЕКТУ</a:t>
            </a:r>
            <a:endParaRPr lang="ru-RU" sz="4000" b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 bwMode="auto">
          <a:xfrm rot="5400000">
            <a:off x="4932040" y="3140968"/>
            <a:ext cx="648072" cy="50405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Стрелка вниз 10"/>
          <p:cNvSpPr/>
          <p:nvPr/>
        </p:nvSpPr>
        <p:spPr bwMode="auto">
          <a:xfrm flipH="1">
            <a:off x="5004048" y="4869160"/>
            <a:ext cx="576063" cy="648072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9" grpId="0"/>
      <p:bldP spid="10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Recommending A Strategy">
  <a:themeElements>
    <a:clrScheme name="Тема Offic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Recommending A Strategy</Template>
  <TotalTime>383</TotalTime>
  <Words>592</Words>
  <Application>Microsoft Office PowerPoint</Application>
  <PresentationFormat>Экран (4:3)</PresentationFormat>
  <Paragraphs>115</Paragraphs>
  <Slides>21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Recommending A Strategy</vt:lpstr>
      <vt:lpstr>ПРОЕКТНА ДІЯЛЬНІСТЬ У ВИХОВНІЙ РОБОТІ</vt:lpstr>
      <vt:lpstr> Що таке «проект» </vt:lpstr>
      <vt:lpstr>Презентация PowerPoint</vt:lpstr>
      <vt:lpstr>Презентация PowerPoint</vt:lpstr>
      <vt:lpstr>Презентация PowerPoint</vt:lpstr>
      <vt:lpstr>У ході проектування учні:</vt:lpstr>
      <vt:lpstr>Презентация PowerPoint</vt:lpstr>
      <vt:lpstr>Презентация PowerPoint</vt:lpstr>
      <vt:lpstr>Презентация PowerPoint</vt:lpstr>
      <vt:lpstr>Основними вимогами проектної технології є: </vt:lpstr>
      <vt:lpstr>Презентация PowerPoint</vt:lpstr>
      <vt:lpstr>Презентация PowerPoint</vt:lpstr>
      <vt:lpstr>Презентация PowerPoint</vt:lpstr>
      <vt:lpstr>Проекти поділяють:</vt:lpstr>
      <vt:lpstr>Презентация PowerPoint</vt:lpstr>
      <vt:lpstr>Презентация PowerPoint</vt:lpstr>
      <vt:lpstr>Презентация PowerPoint</vt:lpstr>
      <vt:lpstr>Роботу над проектом слід організовувати в п'ять етапів.</vt:lpstr>
      <vt:lpstr>Форми роботи над проектом </vt:lpstr>
      <vt:lpstr>Методи роботи над проектом :</vt:lpstr>
      <vt:lpstr>ВИСНОВКИ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ПРОЕКТНА ДІЯЛЬНІСТЬ У ВИХОВНІЙ РОБОТІ</dc:title>
  <dc:creator>Lazor</dc:creator>
  <cp:lastModifiedBy>Lazor</cp:lastModifiedBy>
  <cp:revision>32</cp:revision>
  <cp:lastPrinted>1601-01-01T00:00:00Z</cp:lastPrinted>
  <dcterms:created xsi:type="dcterms:W3CDTF">2011-10-25T16:46:51Z</dcterms:created>
  <dcterms:modified xsi:type="dcterms:W3CDTF">2011-12-25T19:06:10Z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1049</vt:i4>
  </property>
</Properties>
</file>